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sldIdLst>
    <p:sldId id="267" r:id="rId5"/>
    <p:sldId id="257" r:id="rId6"/>
    <p:sldId id="277" r:id="rId7"/>
    <p:sldId id="262" r:id="rId8"/>
    <p:sldId id="263" r:id="rId9"/>
    <p:sldId id="276" r:id="rId10"/>
    <p:sldId id="269" r:id="rId11"/>
    <p:sldId id="278" r:id="rId12"/>
    <p:sldId id="272" r:id="rId13"/>
    <p:sldId id="271" r:id="rId14"/>
    <p:sldId id="270" r:id="rId15"/>
    <p:sldId id="268" r:id="rId16"/>
  </p:sldIdLst>
  <p:sldSz cx="12192000" cy="6858000"/>
  <p:notesSz cx="6858000" cy="9144000"/>
  <p:embeddedFontLst>
    <p:embeddedFont>
      <p:font typeface="SamsungOne 800C" charset="0"/>
      <p:bold r:id="rId18"/>
    </p:embeddedFont>
    <p:embeddedFont>
      <p:font typeface="SamsungOne 450C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25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-1190" y="-5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Егор Михайлов\Downloads\details_ma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560559"/>
            <a:ext cx="10820400" cy="587478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Егор Михайлов\Downloads\register_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334" y="539687"/>
            <a:ext cx="10513867" cy="608124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Приложение для брони книг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980416"/>
          </a:xfrm>
        </p:spPr>
        <p:txBody>
          <a:bodyPr>
            <a:normAutofit/>
          </a:bodyPr>
          <a:lstStyle/>
          <a:p>
            <a:r>
              <a:rPr lang="ru-RU" sz="1400" dirty="0" smtClean="0"/>
              <a:t>Город: Новосибирск</a:t>
            </a:r>
          </a:p>
          <a:p>
            <a:r>
              <a:rPr lang="ru-RU" sz="1400" dirty="0" smtClean="0"/>
              <a:t>Площадка: МБОУ Инженерный лицей НГТУ</a:t>
            </a:r>
            <a:endParaRPr lang="en-US" sz="1400" dirty="0" smtClean="0"/>
          </a:p>
          <a:p>
            <a:r>
              <a:rPr lang="ru-RU" sz="1400" dirty="0" smtClean="0"/>
              <a:t>Выполнил:</a:t>
            </a:r>
            <a:r>
              <a:rPr lang="en-US" sz="1400" dirty="0" smtClean="0"/>
              <a:t> </a:t>
            </a:r>
            <a:r>
              <a:rPr lang="ru-RU" sz="1400" dirty="0" smtClean="0"/>
              <a:t>Михайлов Егор</a:t>
            </a:r>
          </a:p>
          <a:p>
            <a:r>
              <a:rPr lang="ru-RU" sz="1400" dirty="0" smtClean="0"/>
              <a:t>Руководитель: </a:t>
            </a:r>
            <a:r>
              <a:rPr lang="ru-RU" sz="1400" dirty="0" err="1" smtClean="0"/>
              <a:t>Муль</a:t>
            </a:r>
            <a:r>
              <a:rPr lang="ru-RU" sz="1400" dirty="0" smtClean="0"/>
              <a:t> Павел </a:t>
            </a:r>
            <a:r>
              <a:rPr lang="ru-RU" sz="1400" dirty="0" err="1" smtClean="0"/>
              <a:t>Фридрихович</a:t>
            </a:r>
            <a:endParaRPr lang="ru-RU" sz="1400" dirty="0" smtClean="0"/>
          </a:p>
          <a:p>
            <a:endParaRPr lang="ru-RU" sz="1400" dirty="0" smtClean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Создание мобильного приложения позволяющего автоматизировать библиотечный процесс, эффективно управлять библиотечным фондом, организовать для читателя быстрое обслуживание в библиотеках.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22098" y="1914735"/>
            <a:ext cx="7988300" cy="44259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Целью данной проектной работы является разработка мобильного приложения «Приложение для брони книг», которое:</a:t>
            </a:r>
          </a:p>
          <a:p>
            <a:pPr lvl="0"/>
            <a:r>
              <a:rPr lang="ru-RU" dirty="0" smtClean="0"/>
              <a:t>Идентифицирует читателя в библиотеке;</a:t>
            </a:r>
          </a:p>
          <a:p>
            <a:pPr lvl="0"/>
            <a:r>
              <a:rPr lang="ru-RU" dirty="0" smtClean="0"/>
              <a:t>Напомнит срок возврата изданий;</a:t>
            </a:r>
          </a:p>
          <a:p>
            <a:pPr lvl="0"/>
            <a:r>
              <a:rPr lang="ru-RU" dirty="0" smtClean="0"/>
              <a:t>Поможет запланировать следующий визит;</a:t>
            </a:r>
          </a:p>
          <a:p>
            <a:pPr lvl="0"/>
            <a:r>
              <a:rPr lang="ru-RU" dirty="0" smtClean="0"/>
              <a:t>Приведёт в каталог и на сайт библиотеки;</a:t>
            </a:r>
          </a:p>
        </p:txBody>
      </p:sp>
    </p:spTree>
    <p:extLst>
      <p:ext uri="{BB962C8B-B14F-4D97-AF65-F5344CB8AC3E}">
        <p14:creationId xmlns:p14="http://schemas.microsoft.com/office/powerpoint/2010/main" xmlns="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845" y="179469"/>
            <a:ext cx="9144000" cy="1360652"/>
          </a:xfrm>
        </p:spPr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>
          <a:xfrm>
            <a:off x="1524001" y="2639682"/>
            <a:ext cx="9144000" cy="2524343"/>
          </a:xfrm>
        </p:spPr>
        <p:txBody>
          <a:bodyPr>
            <a:normAutofit/>
          </a:bodyPr>
          <a:lstStyle/>
          <a:p>
            <a:pPr marL="457200" lvl="0" indent="-457200" algn="l">
              <a:buFont typeface="+mj-lt"/>
              <a:buAutoNum type="arabicPeriod"/>
            </a:pPr>
            <a:r>
              <a:rPr lang="ru-RU" dirty="0" smtClean="0"/>
              <a:t>Разработать базу данных читателей и библиотечного фонда. </a:t>
            </a:r>
          </a:p>
          <a:p>
            <a:pPr marL="457200" lvl="0" indent="-457200" algn="l">
              <a:buFont typeface="+mj-lt"/>
              <a:buAutoNum type="arabicPeriod"/>
            </a:pPr>
            <a:r>
              <a:rPr lang="ru-RU" dirty="0" smtClean="0"/>
              <a:t>Реализовать мобильное приложение, позволяющее работать с базами данных и его тестирование для ОС Android.</a:t>
            </a:r>
            <a:endParaRPr lang="ru-RU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820947" y="270234"/>
            <a:ext cx="9257907" cy="690677"/>
          </a:xfrm>
        </p:spPr>
        <p:txBody>
          <a:bodyPr/>
          <a:lstStyle/>
          <a:p>
            <a:pPr algn="ctr"/>
            <a:r>
              <a:rPr lang="ru-RU" dirty="0" smtClean="0"/>
              <a:t>Модель работы и связи классов</a:t>
            </a:r>
            <a:endParaRPr lang="ru-RU" dirty="0"/>
          </a:p>
        </p:txBody>
      </p:sp>
      <p:pic>
        <p:nvPicPr>
          <p:cNvPr id="1030" name="Picture 6" descr="C:\Users\Егор Михайлов\OneDrive\Рабочий стол\Проект Самсунг\rasmetk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15575" y="0"/>
            <a:ext cx="1876425" cy="1914525"/>
          </a:xfrm>
          <a:prstGeom prst="rect">
            <a:avLst/>
          </a:prstGeom>
          <a:noFill/>
        </p:spPr>
      </p:pic>
      <p:pic>
        <p:nvPicPr>
          <p:cNvPr id="1026" name="Picture 2" descr="C:\Users\Егор Михайлов\Downloads\Untitled Diagram.draw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045" y="1539574"/>
            <a:ext cx="10414001" cy="49085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7375585" y="287488"/>
            <a:ext cx="5029200" cy="6337600"/>
          </a:xfrm>
        </p:spPr>
        <p:txBody>
          <a:bodyPr>
            <a:noAutofit/>
          </a:bodyPr>
          <a:lstStyle/>
          <a:p>
            <a:endParaRPr lang="ru-RU" sz="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pic>
        <p:nvPicPr>
          <p:cNvPr id="1026" name="Picture 2" descr="C:\Users\Егор Михайлов\OneDrive\Рабочий стол\first_activit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005" y="360482"/>
            <a:ext cx="7099540" cy="6023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3074" name="Picture 2" descr="C:\Users\Егор Михайлов\Downloads\Sactivity_ma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5067" y="331488"/>
            <a:ext cx="8274099" cy="630638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Егор Михайлов\OneDrive\Рабочий стол\ПРОЕКТ\activity_ma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4750" y="469028"/>
            <a:ext cx="8262827" cy="620108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128</Words>
  <Application>Microsoft Office PowerPoint</Application>
  <PresentationFormat>Произвольный</PresentationFormat>
  <Paragraphs>31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Слайд 1</vt:lpstr>
      <vt:lpstr>Приложение для брони книг</vt:lpstr>
      <vt:lpstr>Актуальность</vt:lpstr>
      <vt:lpstr>Цель</vt:lpstr>
      <vt:lpstr>Задачи</vt:lpstr>
      <vt:lpstr>Модель работы и связи классов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Егор Михайлов</cp:lastModifiedBy>
  <cp:revision>43</cp:revision>
  <dcterms:created xsi:type="dcterms:W3CDTF">2020-05-25T08:37:09Z</dcterms:created>
  <dcterms:modified xsi:type="dcterms:W3CDTF">2022-05-24T01:03:24Z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